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70" r:id="rId2"/>
    <p:sldId id="271" r:id="rId3"/>
    <p:sldId id="27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855"/>
    <a:srgbClr val="BABA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8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154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9358ED3-905C-4072-B45D-C15A809FA3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529A7D-9D3C-4A67-B4DF-785F63E980A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A93E3A-8EAA-477E-97B4-8FE4485E1688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A3B416-A972-4CA3-91D8-CF829623630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AAF83D-62CE-4A75-BD9F-92BEAB4B4DC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65AC0E-F84F-4A98-A6C4-E7173E853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8779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D37651-A26A-4E2E-A93A-C2E3597AD2E3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75102-4C4C-440D-957C-79FB2500C8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628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Author Information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5481F7EA-298D-4391-9638-2706E953A1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91800" y="6330228"/>
            <a:ext cx="990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/>
            <a:fld id="{20E6FD9B-DC66-4F2B-B92A-19C65C99AF3B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092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FCF81528-EDB3-4927-819D-FE61C9CBCD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91800" y="6330228"/>
            <a:ext cx="990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/>
            <a:fld id="{20E6FD9B-DC66-4F2B-B92A-19C65C99AF3B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067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F3E98F-C26D-47BA-A1AD-B9CBCF8970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91800" y="6330228"/>
            <a:ext cx="990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/>
            <a:fld id="{20E6FD9B-DC66-4F2B-B92A-19C65C99AF3B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876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9A82DF77-20E2-417B-A50B-D5D852F2FA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591800" y="6330228"/>
            <a:ext cx="990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/>
            <a:fld id="{20E6FD9B-DC66-4F2B-B92A-19C65C99AF3B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510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6C7D450F-18C2-43D3-B9C1-DC43CE8303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91800" y="6330228"/>
            <a:ext cx="990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/>
            <a:fld id="{20E6FD9B-DC66-4F2B-B92A-19C65C99AF3B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888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5621DD61-D783-4472-A577-4C216267D3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91800" y="6330228"/>
            <a:ext cx="990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/>
            <a:fld id="{20E6FD9B-DC66-4F2B-B92A-19C65C99AF3B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101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diagram&#10;&#10;Description automatically generated">
            <a:extLst>
              <a:ext uri="{FF2B5EF4-FFF2-40B4-BE49-F238E27FC236}">
                <a16:creationId xmlns:a16="http://schemas.microsoft.com/office/drawing/2014/main" id="{31DBA5A4-440C-8836-1B3A-D96B31CE14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99" b="27060"/>
          <a:stretch/>
        </p:blipFill>
        <p:spPr>
          <a:xfrm>
            <a:off x="9472647" y="0"/>
            <a:ext cx="2719354" cy="964733"/>
          </a:xfrm>
          <a:prstGeom prst="rect">
            <a:avLst/>
          </a:prstGeom>
        </p:spPr>
      </p:pic>
      <p:sp>
        <p:nvSpPr>
          <p:cNvPr id="11" name="Rectangle 9">
            <a:extLst>
              <a:ext uri="{FF2B5EF4-FFF2-40B4-BE49-F238E27FC236}">
                <a16:creationId xmlns:a16="http://schemas.microsoft.com/office/drawing/2014/main" id="{A3988751-F9F6-4B01-9849-909379E8651C}"/>
              </a:ext>
            </a:extLst>
          </p:cNvPr>
          <p:cNvSpPr/>
          <p:nvPr/>
        </p:nvSpPr>
        <p:spPr>
          <a:xfrm>
            <a:off x="0" y="867"/>
            <a:ext cx="9601200" cy="963866"/>
          </a:xfrm>
          <a:custGeom>
            <a:avLst/>
            <a:gdLst>
              <a:gd name="connsiteX0" fmla="*/ 0 w 7958138"/>
              <a:gd name="connsiteY0" fmla="*/ 0 h 718704"/>
              <a:gd name="connsiteX1" fmla="*/ 7958138 w 7958138"/>
              <a:gd name="connsiteY1" fmla="*/ 0 h 718704"/>
              <a:gd name="connsiteX2" fmla="*/ 7958138 w 7958138"/>
              <a:gd name="connsiteY2" fmla="*/ 718704 h 718704"/>
              <a:gd name="connsiteX3" fmla="*/ 0 w 7958138"/>
              <a:gd name="connsiteY3" fmla="*/ 718704 h 718704"/>
              <a:gd name="connsiteX4" fmla="*/ 0 w 7958138"/>
              <a:gd name="connsiteY4" fmla="*/ 0 h 718704"/>
              <a:gd name="connsiteX0" fmla="*/ 0 w 7958138"/>
              <a:gd name="connsiteY0" fmla="*/ 0 h 718704"/>
              <a:gd name="connsiteX1" fmla="*/ 7473642 w 7958138"/>
              <a:gd name="connsiteY1" fmla="*/ 6823 h 718704"/>
              <a:gd name="connsiteX2" fmla="*/ 7958138 w 7958138"/>
              <a:gd name="connsiteY2" fmla="*/ 718704 h 718704"/>
              <a:gd name="connsiteX3" fmla="*/ 0 w 7958138"/>
              <a:gd name="connsiteY3" fmla="*/ 718704 h 718704"/>
              <a:gd name="connsiteX4" fmla="*/ 0 w 7958138"/>
              <a:gd name="connsiteY4" fmla="*/ 0 h 718704"/>
              <a:gd name="connsiteX0" fmla="*/ 0 w 7958138"/>
              <a:gd name="connsiteY0" fmla="*/ 0 h 718704"/>
              <a:gd name="connsiteX1" fmla="*/ 7455721 w 7958138"/>
              <a:gd name="connsiteY1" fmla="*/ 3150 h 718704"/>
              <a:gd name="connsiteX2" fmla="*/ 7958138 w 7958138"/>
              <a:gd name="connsiteY2" fmla="*/ 718704 h 718704"/>
              <a:gd name="connsiteX3" fmla="*/ 0 w 7958138"/>
              <a:gd name="connsiteY3" fmla="*/ 718704 h 718704"/>
              <a:gd name="connsiteX4" fmla="*/ 0 w 7958138"/>
              <a:gd name="connsiteY4" fmla="*/ 0 h 718704"/>
              <a:gd name="connsiteX0" fmla="*/ 0 w 7958138"/>
              <a:gd name="connsiteY0" fmla="*/ 4195 h 722899"/>
              <a:gd name="connsiteX1" fmla="*/ 7452137 w 7958138"/>
              <a:gd name="connsiteY1" fmla="*/ 0 h 722899"/>
              <a:gd name="connsiteX2" fmla="*/ 7958138 w 7958138"/>
              <a:gd name="connsiteY2" fmla="*/ 722899 h 722899"/>
              <a:gd name="connsiteX3" fmla="*/ 0 w 7958138"/>
              <a:gd name="connsiteY3" fmla="*/ 722899 h 722899"/>
              <a:gd name="connsiteX4" fmla="*/ 0 w 7958138"/>
              <a:gd name="connsiteY4" fmla="*/ 4195 h 722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58138" h="722899">
                <a:moveTo>
                  <a:pt x="0" y="4195"/>
                </a:moveTo>
                <a:lnTo>
                  <a:pt x="7452137" y="0"/>
                </a:lnTo>
                <a:lnTo>
                  <a:pt x="7958138" y="722899"/>
                </a:lnTo>
                <a:lnTo>
                  <a:pt x="0" y="722899"/>
                </a:lnTo>
                <a:lnTo>
                  <a:pt x="0" y="4195"/>
                </a:lnTo>
                <a:close/>
              </a:path>
            </a:pathLst>
          </a:custGeom>
          <a:solidFill>
            <a:srgbClr val="0028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/>
          </a:p>
        </p:txBody>
      </p:sp>
      <p:pic>
        <p:nvPicPr>
          <p:cNvPr id="7" name="Picture 6" descr="Background pattern&#10;&#10;Description automatically generated with medium confidence">
            <a:extLst>
              <a:ext uri="{FF2B5EF4-FFF2-40B4-BE49-F238E27FC236}">
                <a16:creationId xmlns:a16="http://schemas.microsoft.com/office/drawing/2014/main" id="{61599864-F3DA-99EE-FEEF-9F720C6A6191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2243" y="867"/>
            <a:ext cx="3818157" cy="963866"/>
          </a:xfrm>
          <a:prstGeom prst="rect">
            <a:avLst/>
          </a:prstGeom>
        </p:spPr>
      </p:pic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8331E77C-09D1-4565-A010-7B8CECF33DEE}"/>
              </a:ext>
            </a:extLst>
          </p:cNvPr>
          <p:cNvSpPr txBox="1">
            <a:spLocks/>
          </p:cNvSpPr>
          <p:nvPr/>
        </p:nvSpPr>
        <p:spPr>
          <a:xfrm>
            <a:off x="1551399" y="299663"/>
            <a:ext cx="8489334" cy="365126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4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MODSIM World 2023</a:t>
            </a:r>
            <a:endParaRPr lang="en-US" sz="2800" dirty="0"/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C2F0EC93-1319-414D-8F93-D11240560994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43" y="307011"/>
            <a:ext cx="1151157" cy="34984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609600" y="990600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609600" y="2316163"/>
            <a:ext cx="10972800" cy="4031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002C040-08C2-48CB-9FAE-F0F1439CF918}"/>
              </a:ext>
            </a:extLst>
          </p:cNvPr>
          <p:cNvSpPr txBox="1">
            <a:spLocks/>
          </p:cNvSpPr>
          <p:nvPr userDrawn="1"/>
        </p:nvSpPr>
        <p:spPr>
          <a:xfrm>
            <a:off x="296643" y="6492873"/>
            <a:ext cx="670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lang="en-US" sz="1800" kern="120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22 – 23, 2023  |  </a:t>
            </a:r>
            <a:r>
              <a:rPr lang="en-US" sz="1800" b="0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#modsimworld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8E6C0EA-5970-426D-B949-CBB110EA9249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0890250" y="6492875"/>
            <a:ext cx="990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/>
            <a:fld id="{20E6FD9B-DC66-4F2B-B92A-19C65C99AF3B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659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285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2855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399" y="1880798"/>
            <a:ext cx="10363200" cy="1617028"/>
          </a:xfrm>
        </p:spPr>
        <p:txBody>
          <a:bodyPr>
            <a:normAutofit/>
          </a:bodyPr>
          <a:lstStyle/>
          <a:p>
            <a:endParaRPr lang="en-US" sz="3200" dirty="0">
              <a:solidFill>
                <a:srgbClr val="002855"/>
              </a:solidFill>
              <a:latin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799" y="3505200"/>
            <a:ext cx="8534400" cy="1752600"/>
          </a:xfrm>
        </p:spPr>
        <p:txBody>
          <a:bodyPr>
            <a:normAutofit/>
          </a:bodyPr>
          <a:lstStyle/>
          <a:p>
            <a:endParaRPr lang="en-US" sz="18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961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E1C59-8DBC-46B2-B750-1DF42A23E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7B87BA-16A4-405F-B97E-D2B7BF7D30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F27937-F352-4416-BE55-217F144FD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r"/>
            <a:fld id="{20E6FD9B-DC66-4F2B-B92A-19C65C99AF3B}" type="slidenum">
              <a:rPr lang="en-US" smtClean="0"/>
              <a:pPr algn="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484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FFE99-8060-499E-9429-E061479E5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3B45F9-1E74-45C7-B81E-A34FF77103F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96CBA0-4687-4125-8952-DB95072F4F0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0942EB-379E-46FA-ACA2-93A28A5CEE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r"/>
            <a:fld id="{20E6FD9B-DC66-4F2B-B92A-19C65C99AF3B}" type="slidenum">
              <a:rPr lang="en-US" smtClean="0"/>
              <a:pPr algn="r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702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2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eweisel</dc:creator>
  <cp:lastModifiedBy>Eve M. Dorris</cp:lastModifiedBy>
  <cp:revision>36</cp:revision>
  <dcterms:created xsi:type="dcterms:W3CDTF">2014-02-05T15:33:57Z</dcterms:created>
  <dcterms:modified xsi:type="dcterms:W3CDTF">2022-09-01T15:43:44Z</dcterms:modified>
</cp:coreProperties>
</file>